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s dijagonalno zaobljenim kuto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1377C3D-7BB2-4D23-9D10-616807B37D36}" type="datetimeFigureOut">
              <a:rPr lang="sr-Latn-CS" smtClean="0"/>
              <a:t>21.12.2017</a:t>
            </a:fld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21.12.2017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21.12.2017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21.12.2017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1377C3D-7BB2-4D23-9D10-616807B37D36}" type="datetimeFigureOut">
              <a:rPr lang="sr-Latn-CS" smtClean="0"/>
              <a:t>21.12.2017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21.12.2017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21.12.2017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21.12.2017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77C3D-7BB2-4D23-9D10-616807B37D36}" type="datetimeFigureOut">
              <a:rPr lang="sr-Latn-CS" smtClean="0"/>
              <a:t>21.12.2017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1377C3D-7BB2-4D23-9D10-616807B37D36}" type="datetimeFigureOut">
              <a:rPr lang="sr-Latn-CS" smtClean="0"/>
              <a:t>21.12.2017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ikonu da biste dodali  sliku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1377C3D-7BB2-4D23-9D10-616807B37D36}" type="datetimeFigureOut">
              <a:rPr lang="sr-Latn-CS" smtClean="0"/>
              <a:t>21.12.2017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s dijagonalno zaobljenim kuto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1377C3D-7BB2-4D23-9D10-616807B37D36}" type="datetimeFigureOut">
              <a:rPr lang="sr-Latn-CS" smtClean="0"/>
              <a:t>21.12.2017</a:t>
            </a:fld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FORENZIČNA ANALIZA POVIJESTI-FORENZIČNA ANTROPOLOGIJA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TERENSKA NASTAVA  IZ BIOLOGIJE  ZA GRUPU UČENIKA 8.a  i  8.b RAZREDA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6160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Terenska nastava iz biologije 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20. prosinca 2017. godine  grupa od 20 učenika 8.a i 8.b razreda OŠ </a:t>
            </a:r>
            <a:r>
              <a:rPr lang="hr-HR" dirty="0" err="1" smtClean="0"/>
              <a:t>Dugopolje</a:t>
            </a:r>
            <a:r>
              <a:rPr lang="hr-HR" dirty="0" smtClean="0"/>
              <a:t> je  posjetila Sveučilišnu galeriju „</a:t>
            </a:r>
            <a:r>
              <a:rPr lang="hr-HR" dirty="0" err="1" smtClean="0"/>
              <a:t>Vasko</a:t>
            </a:r>
            <a:r>
              <a:rPr lang="hr-HR" dirty="0" smtClean="0"/>
              <a:t> Lipovac” na Sveučilištu u Splitu u pratnji učiteljice biologije Nikice Marinković i pedagoga </a:t>
            </a:r>
            <a:r>
              <a:rPr lang="hr-HR" dirty="0" err="1" smtClean="0"/>
              <a:t>Ilde</a:t>
            </a:r>
            <a:r>
              <a:rPr lang="hr-HR" dirty="0" smtClean="0"/>
              <a:t> </a:t>
            </a:r>
            <a:r>
              <a:rPr lang="hr-HR" dirty="0" err="1" smtClean="0"/>
              <a:t>Mikuličin</a:t>
            </a:r>
            <a:r>
              <a:rPr lang="hr-HR" dirty="0" smtClean="0"/>
              <a:t>.</a:t>
            </a:r>
          </a:p>
          <a:p>
            <a:r>
              <a:rPr lang="hr-HR" dirty="0" smtClean="0"/>
              <a:t>Učenici su sudjelovali u radu radionice pod nazivom Forenzična analiza povijesti-forenzična antropologija koju je vodio Ivan Jerković, </a:t>
            </a:r>
            <a:r>
              <a:rPr lang="hr-HR" dirty="0" err="1" smtClean="0"/>
              <a:t>mag.forens</a:t>
            </a:r>
            <a:r>
              <a:rPr lang="hr-HR" dirty="0" smtClean="0"/>
              <a:t>., asistent na Sveučilišnom odjelu za forenzične znanosti.</a:t>
            </a:r>
            <a:endParaRPr lang="hr-HR" dirty="0" smtClean="0"/>
          </a:p>
          <a:p>
            <a:r>
              <a:rPr lang="hr-HR" dirty="0" smtClean="0"/>
              <a:t>Uz radionicu, učenici su imali priliku pogledati izložbu „Relikvije iz </a:t>
            </a:r>
            <a:r>
              <a:rPr lang="hr-HR" dirty="0" err="1" smtClean="0"/>
              <a:t>Vodnjana</a:t>
            </a:r>
            <a:r>
              <a:rPr lang="hr-HR" dirty="0" smtClean="0"/>
              <a:t>” , vidjeti najvažnije nalaze i prikazani proces i rezultate facijalne rekonstrukcije sv. </a:t>
            </a:r>
            <a:r>
              <a:rPr lang="hr-HR" dirty="0" err="1" smtClean="0"/>
              <a:t>Nikoloze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0722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2" y="2132856"/>
            <a:ext cx="4416490" cy="3312368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37" y="2132856"/>
            <a:ext cx="4387784" cy="3290838"/>
          </a:xfrm>
        </p:spPr>
      </p:pic>
    </p:spTree>
    <p:extLst>
      <p:ext uri="{BB962C8B-B14F-4D97-AF65-F5344CB8AC3E}">
        <p14:creationId xmlns:p14="http://schemas.microsoft.com/office/powerpoint/2010/main" val="840669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46238"/>
            <a:ext cx="3394471" cy="4525962"/>
          </a:xfrm>
        </p:spPr>
      </p:pic>
      <p:pic>
        <p:nvPicPr>
          <p:cNvPr id="10" name="Rezervirano mjesto sadržaja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46238"/>
            <a:ext cx="3394471" cy="4525962"/>
          </a:xfrm>
        </p:spPr>
      </p:pic>
    </p:spTree>
    <p:extLst>
      <p:ext uri="{BB962C8B-B14F-4D97-AF65-F5344CB8AC3E}">
        <p14:creationId xmlns:p14="http://schemas.microsoft.com/office/powerpoint/2010/main" val="3108011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22633"/>
            <a:ext cx="3562175" cy="4749567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4704523" cy="3528392"/>
          </a:xfrm>
        </p:spPr>
      </p:pic>
    </p:spTree>
    <p:extLst>
      <p:ext uri="{BB962C8B-B14F-4D97-AF65-F5344CB8AC3E}">
        <p14:creationId xmlns:p14="http://schemas.microsoft.com/office/powerpoint/2010/main" val="1386534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err="1" smtClean="0"/>
              <a:t>N.Marinković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1" b="160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9714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jevaonica">
  <a:themeElements>
    <a:clrScheme name="Jasnoća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Ljevaonic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jevaonic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</TotalTime>
  <Words>116</Words>
  <Application>Microsoft Office PowerPoint</Application>
  <PresentationFormat>Prikaz na zaslonu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Ljevaonica</vt:lpstr>
      <vt:lpstr>FORENZIČNA ANALIZA POVIJESTI-FORENZIČNA ANTROPOLOGIJA</vt:lpstr>
      <vt:lpstr>Terenska nastava iz biologije 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FORENZIČNA ANALIZA POVIJESTI-FORENZIČNA ANTROPOLOGIJA</dc:title>
  <dc:creator>Nina</dc:creator>
  <cp:lastModifiedBy>Nina</cp:lastModifiedBy>
  <cp:revision>8</cp:revision>
  <dcterms:created xsi:type="dcterms:W3CDTF">2017-12-21T21:15:54Z</dcterms:created>
  <dcterms:modified xsi:type="dcterms:W3CDTF">2017-12-21T21:41:11Z</dcterms:modified>
</cp:coreProperties>
</file>